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54622-07CB-4924-A5D8-865FE83585D1}" v="269" dt="2020-07-13T07:43:48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055" y="30"/>
      </p:cViewPr>
      <p:guideLst>
        <p:guide orient="horz" pos="2880"/>
        <p:guide pos="2160"/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c ignization" userId="2adc27b3b1971889" providerId="Windows Live" clId="Web-{68754622-07CB-4924-A5D8-865FE83585D1}"/>
    <pc:docChg chg="modSld">
      <pc:chgData name="Lic ignization" userId="2adc27b3b1971889" providerId="Windows Live" clId="Web-{68754622-07CB-4924-A5D8-865FE83585D1}" dt="2020-07-13T07:43:48.814" v="264" actId="20577"/>
      <pc:docMkLst>
        <pc:docMk/>
      </pc:docMkLst>
      <pc:sldChg chg="modSp">
        <pc:chgData name="Lic ignization" userId="2adc27b3b1971889" providerId="Windows Live" clId="Web-{68754622-07CB-4924-A5D8-865FE83585D1}" dt="2020-07-13T07:43:48.814" v="263" actId="20577"/>
        <pc:sldMkLst>
          <pc:docMk/>
          <pc:sldMk cId="1880792139" sldId="258"/>
        </pc:sldMkLst>
        <pc:spChg chg="mod">
          <ac:chgData name="Lic ignization" userId="2adc27b3b1971889" providerId="Windows Live" clId="Web-{68754622-07CB-4924-A5D8-865FE83585D1}" dt="2020-07-13T07:43:12.377" v="132" actId="20577"/>
          <ac:spMkLst>
            <pc:docMk/>
            <pc:sldMk cId="1880792139" sldId="258"/>
            <ac:spMk id="6" creationId="{00000000-0000-0000-0000-000000000000}"/>
          </ac:spMkLst>
        </pc:spChg>
        <pc:spChg chg="mod">
          <ac:chgData name="Lic ignization" userId="2adc27b3b1971889" providerId="Windows Live" clId="Web-{68754622-07CB-4924-A5D8-865FE83585D1}" dt="2020-07-13T07:42:32.956" v="10" actId="20577"/>
          <ac:spMkLst>
            <pc:docMk/>
            <pc:sldMk cId="1880792139" sldId="258"/>
            <ac:spMk id="8" creationId="{00000000-0000-0000-0000-000000000000}"/>
          </ac:spMkLst>
        </pc:spChg>
        <pc:spChg chg="mod">
          <ac:chgData name="Lic ignization" userId="2adc27b3b1971889" providerId="Windows Live" clId="Web-{68754622-07CB-4924-A5D8-865FE83585D1}" dt="2020-07-13T07:43:48.814" v="263" actId="20577"/>
          <ac:spMkLst>
            <pc:docMk/>
            <pc:sldMk cId="1880792139" sldId="258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6977851-62AB-420A-B56D-B92F0DBB51C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FEB0809E-5ABE-4C7F-B373-6E3F1497293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2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8988" y="739775"/>
            <a:ext cx="261778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冬期講習も受付中！！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0809E-5ABE-4C7F-B373-6E3F1497293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3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37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2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79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6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38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9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8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CFD5-2694-4402-8BF8-0EBF3D42DA10}" type="datetimeFigureOut">
              <a:rPr kumimoji="1" lang="ja-JP" altLang="en-US" smtClean="0"/>
              <a:pPr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788C-60C0-48BE-A98D-90470A3606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22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tel:0467-84-58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10">
            <a:extLst>
              <a:ext uri="{FF2B5EF4-FFF2-40B4-BE49-F238E27FC236}">
                <a16:creationId xmlns:a16="http://schemas.microsoft.com/office/drawing/2014/main" id="{7F932CD2-345A-4F99-B0D9-0CEF9C7A05E4}"/>
              </a:ext>
            </a:extLst>
          </p:cNvPr>
          <p:cNvSpPr/>
          <p:nvPr/>
        </p:nvSpPr>
        <p:spPr>
          <a:xfrm>
            <a:off x="0" y="9409828"/>
            <a:ext cx="7578710" cy="1325711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 altLang="ja-JP" sz="6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  <a:cs typeface="A-OTF 見出ミンMA31 Pro MA31" pitchFamily="18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36401"/>
          <a:stretch/>
        </p:blipFill>
        <p:spPr bwMode="auto">
          <a:xfrm>
            <a:off x="0" y="727109"/>
            <a:ext cx="7578711" cy="72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0" y="8735594"/>
            <a:ext cx="7560118" cy="474656"/>
          </a:xfrm>
          <a:prstGeom prst="rect">
            <a:avLst/>
          </a:prstGeom>
        </p:spPr>
        <p:txBody>
          <a:bodyPr wrap="square" lIns="104306" tIns="52153" rIns="104306" bIns="52153" anchor="t">
            <a:spAutoFit/>
          </a:bodyPr>
          <a:lstStyle/>
          <a:p>
            <a:pPr algn="ctr"/>
            <a:r>
              <a:rPr lang="ja-JP" altLang="en-US" sz="2400" dirty="0">
                <a:latin typeface="HG創英角ｺﾞｼｯｸUB"/>
                <a:ea typeface="HG創英角ｺﾞｼｯｸUB"/>
              </a:rPr>
              <a:t>期間：</a:t>
            </a:r>
            <a:r>
              <a:rPr lang="en-US" altLang="ja-JP" sz="2400" dirty="0">
                <a:latin typeface="HG創英角ｺﾞｼｯｸUB"/>
                <a:ea typeface="HG創英角ｺﾞｼｯｸUB"/>
              </a:rPr>
              <a:t>7</a:t>
            </a:r>
            <a:r>
              <a:rPr lang="ja-JP" altLang="en-US" sz="2400" dirty="0">
                <a:latin typeface="HG創英角ｺﾞｼｯｸUB"/>
                <a:ea typeface="HG創英角ｺﾞｼｯｸUB"/>
              </a:rPr>
              <a:t>月1日</a:t>
            </a:r>
            <a:r>
              <a:rPr lang="en-US" altLang="ja-JP" sz="2400" dirty="0">
                <a:latin typeface="HG創英角ｺﾞｼｯｸUB"/>
                <a:ea typeface="HG創英角ｺﾞｼｯｸUB"/>
              </a:rPr>
              <a:t>(</a:t>
            </a:r>
            <a:r>
              <a:rPr lang="ja-JP" altLang="en-US" sz="2400" dirty="0">
                <a:latin typeface="HG創英角ｺﾞｼｯｸUB"/>
                <a:ea typeface="HG創英角ｺﾞｼｯｸUB"/>
              </a:rPr>
              <a:t>金</a:t>
            </a:r>
            <a:r>
              <a:rPr lang="en-US" altLang="ja-JP" sz="2400" dirty="0">
                <a:latin typeface="HG創英角ｺﾞｼｯｸUB"/>
                <a:ea typeface="HG創英角ｺﾞｼｯｸUB"/>
              </a:rPr>
              <a:t>)</a:t>
            </a:r>
            <a:r>
              <a:rPr lang="ja-JP" altLang="en-US" sz="2400" dirty="0">
                <a:latin typeface="HG創英角ｺﾞｼｯｸUB"/>
                <a:ea typeface="HG創英角ｺﾞｼｯｸUB"/>
              </a:rPr>
              <a:t>～８月３１日</a:t>
            </a:r>
            <a:r>
              <a:rPr lang="en-US" altLang="ja-JP" sz="2400" dirty="0">
                <a:latin typeface="HG創英角ｺﾞｼｯｸUB"/>
                <a:ea typeface="HG創英角ｺﾞｼｯｸUB"/>
              </a:rPr>
              <a:t>(</a:t>
            </a:r>
            <a:r>
              <a:rPr lang="ja-JP" altLang="en-US" sz="2400" dirty="0">
                <a:latin typeface="HG創英角ｺﾞｼｯｸUB"/>
                <a:ea typeface="HG創英角ｺﾞｼｯｸUB"/>
              </a:rPr>
              <a:t>水</a:t>
            </a:r>
            <a:r>
              <a:rPr lang="en-US" altLang="ja-JP" sz="2400" dirty="0">
                <a:latin typeface="HG創英角ｺﾞｼｯｸUB"/>
                <a:ea typeface="HG創英角ｺﾞｼｯｸUB"/>
              </a:rPr>
              <a:t>)</a:t>
            </a:r>
            <a:endParaRPr lang="ja-JP" altLang="en-US" sz="2400" dirty="0">
              <a:latin typeface="HG創英角ｺﾞｼｯｸUB"/>
              <a:ea typeface="HG創英角ｺﾞｼｯｸUB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3623753" y="10314236"/>
            <a:ext cx="3424671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★上記期間でお気軽ご相談ください。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9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en-US" altLang="ja-JP" sz="900" dirty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900" dirty="0">
                <a:latin typeface="HGP創英角ｺﾞｼｯｸUB" pitchFamily="50" charset="-128"/>
                <a:ea typeface="HGP創英角ｺﾞｼｯｸUB" pitchFamily="50" charset="-128"/>
              </a:rPr>
              <a:t>日曜及び休校日はお休みなります。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-54948" y="8096234"/>
            <a:ext cx="7633660" cy="61187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32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無料体験授業・入塾説明随時受付中！</a:t>
            </a:r>
            <a:endParaRPr lang="en-US" altLang="ja-JP" sz="32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112405" y="9409828"/>
            <a:ext cx="3789356" cy="1613430"/>
          </a:xfrm>
          <a:prstGeom prst="rect">
            <a:avLst/>
          </a:prstGeom>
        </p:spPr>
        <p:txBody>
          <a:bodyPr wrap="square" lIns="104306" tIns="52153" rIns="104306" bIns="52153" anchor="t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HGS創英角ｺﾞｼｯｸUB"/>
                <a:ea typeface="HGS創英角ｺﾞｼｯｸUB"/>
              </a:rPr>
              <a:t>ITTO</a:t>
            </a:r>
            <a:r>
              <a:rPr lang="ja-JP" altLang="en-US" dirty="0">
                <a:solidFill>
                  <a:schemeClr val="bg1"/>
                </a:solidFill>
                <a:latin typeface="HGS創英角ｺﾞｼｯｸUB"/>
                <a:ea typeface="HGS創英角ｺﾞｼｯｸUB"/>
              </a:rPr>
              <a:t>個別指導学院</a:t>
            </a:r>
            <a:endParaRPr lang="en-US" altLang="ja-JP" dirty="0">
              <a:solidFill>
                <a:schemeClr val="bg1"/>
              </a:solidFill>
              <a:latin typeface="HGS創英角ｺﾞｼｯｸUB"/>
              <a:ea typeface="HGS創英角ｺﾞｼｯｸUB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HGS創英角ｺﾞｼｯｸUB"/>
                <a:ea typeface="HGS創英角ｺﾞｼｯｸUB"/>
              </a:rPr>
              <a:t> 茅ヶ崎萩園校</a:t>
            </a:r>
            <a:endParaRPr lang="en-US" altLang="ja-JP" dirty="0">
              <a:solidFill>
                <a:schemeClr val="bg1"/>
              </a:solidFill>
              <a:latin typeface="HGS創英角ｺﾞｼｯｸUB"/>
              <a:ea typeface="HGS創英角ｺﾞｼｯｸUB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HGS創英角ｺﾞｼｯｸUB"/>
                <a:ea typeface="HGS創英角ｺﾞｼｯｸUB"/>
                <a:hlinkClick r:id="rId4"/>
              </a:rPr>
              <a:t>TEL:0467-84-5811</a:t>
            </a:r>
            <a:endParaRPr lang="en-US" altLang="ja-JP" dirty="0">
              <a:solidFill>
                <a:schemeClr val="bg1"/>
              </a:solidFill>
              <a:latin typeface="HGS創英角ｺﾞｼｯｸUB"/>
              <a:ea typeface="HGS創英角ｺﾞｼｯｸUB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平日　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16</a:t>
            </a:r>
            <a:r>
              <a:rPr lang="ja-JP" altLang="en-US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00</a:t>
            </a:r>
            <a:r>
              <a:rPr lang="ja-JP" altLang="en-US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～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22</a:t>
            </a:r>
            <a:r>
              <a:rPr lang="ja-JP" altLang="en-US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：</a:t>
            </a:r>
            <a:r>
              <a:rPr lang="en-US" altLang="ja-JP" sz="1400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00</a:t>
            </a:r>
          </a:p>
          <a:p>
            <a:endParaRPr lang="ja-JP" altLang="en-US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579754" y="856838"/>
            <a:ext cx="1980364" cy="6004375"/>
          </a:xfrm>
          <a:prstGeom prst="rect">
            <a:avLst/>
          </a:prstGeom>
        </p:spPr>
        <p:txBody>
          <a:bodyPr vert="eaVert" wrap="none" lIns="104306" tIns="52153" rIns="104306" bIns="52153">
            <a:spAutoFit/>
          </a:bodyPr>
          <a:lstStyle/>
          <a:p>
            <a:r>
              <a:rPr lang="ja-JP" altLang="en-US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夏期講習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221583" y="2204301"/>
            <a:ext cx="1564866" cy="5747895"/>
          </a:xfrm>
          <a:prstGeom prst="rect">
            <a:avLst/>
          </a:prstGeom>
        </p:spPr>
        <p:txBody>
          <a:bodyPr vert="eaVert" wrap="none" lIns="104306" tIns="52153" rIns="104306" bIns="52153">
            <a:spAutoFit/>
          </a:bodyPr>
          <a:lstStyle/>
          <a:p>
            <a:r>
              <a:rPr lang="ja-JP" alt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申込受付中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5729" y="87346"/>
            <a:ext cx="7019278" cy="659322"/>
          </a:xfrm>
          <a:prstGeom prst="rect">
            <a:avLst/>
          </a:prstGeom>
          <a:effectLst/>
        </p:spPr>
        <p:txBody>
          <a:bodyPr wrap="square" lIns="104306" tIns="52153" rIns="104306" bIns="52153" anchor="t">
            <a:spAutoFit/>
          </a:bodyPr>
          <a:lstStyle/>
          <a:p>
            <a:pPr>
              <a:tabLst>
                <a:tab pos="711669" algn="l"/>
              </a:tabLst>
            </a:pPr>
            <a:r>
              <a:rPr lang="en-US" altLang="ja-JP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 pitchFamily="34" charset="0"/>
              </a:rPr>
              <a:t>ITTO</a:t>
            </a:r>
            <a:r>
              <a:rPr lang="ja-JP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/>
                <a:ea typeface="HG創英角ｺﾞｼｯｸUB"/>
              </a:rPr>
              <a:t>個別指導学院茅ヶ崎萩園校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3B542B3-85CC-4596-A14A-89EE96EFC585}"/>
              </a:ext>
            </a:extLst>
          </p:cNvPr>
          <p:cNvSpPr/>
          <p:nvPr/>
        </p:nvSpPr>
        <p:spPr>
          <a:xfrm>
            <a:off x="0" y="9644058"/>
            <a:ext cx="4435456" cy="85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b="0" dirty="0">
                <a:solidFill>
                  <a:schemeClr val="bg1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短い夏休みだからこそ、</a:t>
            </a:r>
            <a:endParaRPr kumimoji="1" lang="en-US" altLang="ja-JP" sz="3200" b="0" dirty="0">
              <a:solidFill>
                <a:schemeClr val="bg1"/>
              </a:solidFill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  <a:p>
            <a:pPr algn="ctr"/>
            <a:r>
              <a:rPr kumimoji="1" lang="ja-JP" altLang="en-US" sz="3200" b="0" dirty="0">
                <a:solidFill>
                  <a:schemeClr val="bg1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個別で集中！</a:t>
            </a:r>
          </a:p>
        </p:txBody>
      </p:sp>
    </p:spTree>
    <p:extLst>
      <p:ext uri="{BB962C8B-B14F-4D97-AF65-F5344CB8AC3E}">
        <p14:creationId xmlns:p14="http://schemas.microsoft.com/office/powerpoint/2010/main" val="1880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-OTF 新ゴ Pro U" pitchFamily="34" charset="-128"/>
            <a:ea typeface="A-OTF 新ゴ Pro U" pitchFamily="34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90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HGS創英角ｺﾞｼｯｸUB</vt:lpstr>
      <vt:lpstr>HG創英角ｺﾞｼｯｸUB</vt:lpstr>
      <vt:lpstr>Arial</vt:lpstr>
      <vt:lpstr>Calibri</vt:lpstr>
      <vt:lpstr>Verdana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Ryo usami</cp:lastModifiedBy>
  <cp:revision>63</cp:revision>
  <cp:lastPrinted>2022-06-06T06:51:04Z</cp:lastPrinted>
  <dcterms:created xsi:type="dcterms:W3CDTF">2011-11-28T13:43:21Z</dcterms:created>
  <dcterms:modified xsi:type="dcterms:W3CDTF">2022-06-06T06:51:12Z</dcterms:modified>
</cp:coreProperties>
</file>